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84" r:id="rId5"/>
    <p:sldId id="286" r:id="rId6"/>
    <p:sldId id="287" r:id="rId7"/>
    <p:sldId id="292" r:id="rId8"/>
    <p:sldId id="288" r:id="rId9"/>
    <p:sldId id="289" r:id="rId10"/>
    <p:sldId id="290" r:id="rId11"/>
    <p:sldId id="29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99" autoAdjust="0"/>
  </p:normalViewPr>
  <p:slideViewPr>
    <p:cSldViewPr snapToGrid="0" snapToObjects="1" showGuides="1">
      <p:cViewPr varScale="1">
        <p:scale>
          <a:sx n="66" d="100"/>
          <a:sy n="66" d="100"/>
        </p:scale>
        <p:origin x="668" y="5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10/31/2023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noProof="0"/>
              <a:t>클릭하여 마스터 부제목 스타일 편집</a:t>
            </a:r>
            <a:endParaRPr lang="en-US" noProof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  <a:p>
            <a:pPr lvl="2"/>
            <a:r>
              <a:rPr lang="ko-KR" altLang="en-US" noProof="0"/>
              <a:t>세 번째 수준</a:t>
            </a:r>
          </a:p>
          <a:p>
            <a:pPr lvl="3"/>
            <a:r>
              <a:rPr lang="ko-KR" altLang="en-US" noProof="0"/>
              <a:t>네 번째 수준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  <a:p>
            <a:pPr lvl="2"/>
            <a:r>
              <a:rPr lang="ko-KR" altLang="en-US" noProof="0"/>
              <a:t>세 번째 수준</a:t>
            </a:r>
          </a:p>
          <a:p>
            <a:pPr lvl="3"/>
            <a:r>
              <a:rPr lang="ko-KR" altLang="en-US" noProof="0"/>
              <a:t>네 번째 수준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  <a:p>
            <a:pPr lvl="2"/>
            <a:r>
              <a:rPr lang="ko-KR" altLang="en-US" noProof="0"/>
              <a:t>세 번째 수준</a:t>
            </a:r>
          </a:p>
          <a:p>
            <a:pPr lvl="3"/>
            <a:r>
              <a:rPr lang="ko-KR" altLang="en-US" noProof="0"/>
              <a:t>네 번째 수준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  <a:p>
            <a:pPr lvl="2"/>
            <a:r>
              <a:rPr lang="ko-KR" altLang="en-US" noProof="0"/>
              <a:t>세 번째 수준</a:t>
            </a:r>
          </a:p>
          <a:p>
            <a:pPr lvl="3"/>
            <a:r>
              <a:rPr lang="ko-KR" altLang="en-US" noProof="0"/>
              <a:t>네 번째 수준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  <a:p>
            <a:pPr lvl="2"/>
            <a:r>
              <a:rPr lang="ko-KR" altLang="en-US" noProof="0"/>
              <a:t>세 번째 수준</a:t>
            </a:r>
          </a:p>
          <a:p>
            <a:pPr lvl="3"/>
            <a:r>
              <a:rPr lang="ko-KR" altLang="en-US" noProof="0"/>
              <a:t>네 번째 수준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  <a:p>
            <a:pPr lvl="2"/>
            <a:r>
              <a:rPr lang="ko-KR" altLang="en-US" noProof="0"/>
              <a:t>세 번째 수준</a:t>
            </a:r>
          </a:p>
          <a:p>
            <a:pPr lvl="3"/>
            <a:r>
              <a:rPr lang="ko-KR" altLang="en-US" noProof="0"/>
              <a:t>네 번째 수준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  <a:p>
            <a:pPr lvl="2"/>
            <a:r>
              <a:rPr lang="ko-KR" altLang="en-US" noProof="0"/>
              <a:t>세 번째 수준</a:t>
            </a:r>
          </a:p>
          <a:p>
            <a:pPr lvl="3"/>
            <a:r>
              <a:rPr lang="ko-KR" altLang="en-US" noProof="0"/>
              <a:t>네 번째 수준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캡션 있는 그림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noProof="0"/>
              <a:t>클릭하여 마스터 부제목 스타일 편집</a:t>
            </a:r>
            <a:endParaRPr lang="en-US" noProof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캡션 있는 콘텐츠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구역 머리글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ko-KR" altLang="en-US" noProof="0"/>
              <a:t>마스터 텍스트 스타일을 편집하려면 클릭</a:t>
            </a:r>
          </a:p>
          <a:p>
            <a:pPr lvl="1"/>
            <a:r>
              <a:rPr lang="ko-KR" altLang="en-US" noProof="0"/>
              <a:t>두 번째 수준</a:t>
            </a:r>
          </a:p>
          <a:p>
            <a:pPr lvl="2"/>
            <a:r>
              <a:rPr lang="ko-KR" altLang="en-US" noProof="0"/>
              <a:t>세 번째 수준</a:t>
            </a:r>
          </a:p>
          <a:p>
            <a:pPr lvl="3"/>
            <a:r>
              <a:rPr lang="ko-KR" altLang="en-US" noProof="0"/>
              <a:t>네 번째 수준</a:t>
            </a:r>
          </a:p>
          <a:p>
            <a:pPr lvl="4"/>
            <a:r>
              <a:rPr lang="ko-KR" altLang="en-US" noProof="0"/>
              <a:t>다섯 번째 수준</a:t>
            </a:r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ko-KR" altLang="en-US" noProof="0"/>
              <a:t>마스터 제목 스타일 편집</a:t>
            </a:r>
            <a:endParaRPr lang="en-US" noProof="0"/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ko-KR" altLang="en-US" noProof="0"/>
              <a:t>그림을 추가하려면 아이콘을 클릭하십시오</a:t>
            </a:r>
            <a:endParaRPr lang="en-US" noProof="0"/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75" y="1228725"/>
            <a:ext cx="4518772" cy="3050667"/>
          </a:xfrm>
        </p:spPr>
        <p:txBody>
          <a:bodyPr anchor="t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9800" dirty="0"/>
              <a:t>Fluffy Paw</a:t>
            </a:r>
            <a:br>
              <a:rPr lang="en-US" sz="4000" dirty="0"/>
            </a:br>
            <a:r>
              <a:rPr lang="en-US" sz="4000" dirty="0"/>
              <a:t>The animal adoption App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0999" y="5050357"/>
            <a:ext cx="2980944" cy="1054607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Elly Woo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30033719</a:t>
            </a:r>
          </a:p>
        </p:txBody>
      </p:sp>
      <p:pic>
        <p:nvPicPr>
          <p:cNvPr id="9" name="그림 개체 틀 8" descr="그래픽, 만화 영화, 클립아트, 텍스트이(가) 표시된 사진&#10;&#10;자동 생성된 설명">
            <a:extLst>
              <a:ext uri="{FF2B5EF4-FFF2-40B4-BE49-F238E27FC236}">
                <a16:creationId xmlns:a16="http://schemas.microsoft.com/office/drawing/2014/main" id="{CD8B2876-FA8A-CB6B-00CD-642ADD86DF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r="2" b="2"/>
          <a:stretch/>
        </p:blipFill>
        <p:spPr>
          <a:xfrm>
            <a:off x="5001768" y="357871"/>
            <a:ext cx="5897880" cy="5897880"/>
          </a:xfrm>
          <a:noFill/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2064"/>
            <a:ext cx="10213848" cy="1014984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Abstract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9145" y="6400904"/>
            <a:ext cx="640080" cy="24688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CA5E6B-CEBB-C8D2-0D3F-62EB94986D2D}"/>
              </a:ext>
            </a:extLst>
          </p:cNvPr>
          <p:cNvSpPr txBox="1"/>
          <p:nvPr/>
        </p:nvSpPr>
        <p:spPr>
          <a:xfrm>
            <a:off x="838200" y="1712259"/>
            <a:ext cx="10431025" cy="3091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</a:t>
            </a:r>
            <a:endParaRPr lang="en-NZ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GB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Goal </a:t>
            </a:r>
          </a:p>
          <a:p>
            <a:pPr>
              <a:lnSpc>
                <a:spcPct val="120000"/>
              </a:lnSpc>
            </a:pPr>
            <a:r>
              <a:rPr lang="en-GB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 project “Fluffy Paw” is a user-focused and innovative pet adoption Windows application 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that make users can enjoy a more convenient and seamless experience utilising a dedicated windows application, which will improve their access to the platform's services. </a:t>
            </a:r>
          </a:p>
          <a:p>
            <a:pPr>
              <a:lnSpc>
                <a:spcPct val="120000"/>
              </a:lnSpc>
            </a:pPr>
            <a:endParaRPr lang="en-GB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GB" sz="24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Time Frame</a:t>
            </a:r>
          </a:p>
          <a:p>
            <a:pPr>
              <a:lnSpc>
                <a:spcPct val="120000"/>
              </a:lnSpc>
            </a:pPr>
            <a:r>
              <a:rPr lang="en-GB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-</a:t>
            </a:r>
            <a:r>
              <a:rPr lang="en-GB" sz="24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NZ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12 weeks (</a:t>
            </a:r>
            <a:r>
              <a:rPr lang="en-NZ" sz="2000" dirty="0">
                <a:latin typeface="Calibri" panose="020F0502020204030204" pitchFamily="34" charset="0"/>
                <a:ea typeface="Times New Roman" panose="02020603050405020304" pitchFamily="18" charset="0"/>
              </a:rPr>
              <a:t>26</a:t>
            </a:r>
            <a:r>
              <a:rPr lang="en-NZ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/10 - 08/11)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A7F14-F145-E1E3-B215-10185EC68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2064"/>
            <a:ext cx="10213848" cy="1014984"/>
          </a:xfrm>
        </p:spPr>
        <p:txBody>
          <a:bodyPr/>
          <a:lstStyle/>
          <a:p>
            <a:pPr algn="l"/>
            <a:r>
              <a:rPr lang="en-NZ" dirty="0"/>
              <a:t>Introduction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E789C49-671D-9B46-0A75-51229E366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9C6880-136E-D093-88CA-7808398E7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43D58C-3D48-70DC-19F3-5067564BB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384C55-5D47-4B56-8F69-E50C63E9A46D}"/>
              </a:ext>
            </a:extLst>
          </p:cNvPr>
          <p:cNvSpPr txBox="1"/>
          <p:nvPr/>
        </p:nvSpPr>
        <p:spPr>
          <a:xfrm>
            <a:off x="838200" y="1712259"/>
            <a:ext cx="10431025" cy="3940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</a:t>
            </a:r>
            <a:endParaRPr lang="en-NZ" sz="24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NZ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</a:t>
            </a:r>
            <a:r>
              <a:rPr lang="en-NZ" sz="2400" b="1" dirty="0">
                <a:latin typeface="Calibri" panose="020F0502020204030204" pitchFamily="34" charset="0"/>
                <a:ea typeface="Times New Roman" panose="02020603050405020304" pitchFamily="18" charset="0"/>
              </a:rPr>
              <a:t>Animal adoption Windows application </a:t>
            </a:r>
          </a:p>
          <a:p>
            <a:pPr>
              <a:lnSpc>
                <a:spcPct val="120000"/>
              </a:lnSpc>
            </a:pPr>
            <a:r>
              <a:rPr lang="en-NZ" sz="2400" b="1" dirty="0">
                <a:latin typeface="Calibri" panose="020F0502020204030204" pitchFamily="34" charset="0"/>
                <a:ea typeface="Times New Roman" panose="02020603050405020304" pitchFamily="18" charset="0"/>
              </a:rPr>
              <a:t>	</a:t>
            </a:r>
            <a:r>
              <a:rPr lang="en-NZ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supports animal charities in Rotorua</a:t>
            </a:r>
          </a:p>
          <a:p>
            <a:pPr>
              <a:lnSpc>
                <a:spcPct val="120000"/>
              </a:lnSpc>
            </a:pPr>
            <a:endParaRPr lang="en-NZ" sz="2400" b="1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NZ" sz="2400" b="1" dirty="0">
                <a:latin typeface="Calibri" panose="020F0502020204030204" pitchFamily="34" charset="0"/>
                <a:ea typeface="Times New Roman" panose="02020603050405020304" pitchFamily="18" charset="0"/>
              </a:rPr>
              <a:t>	</a:t>
            </a:r>
            <a:r>
              <a:rPr lang="en-NZ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language</a:t>
            </a:r>
          </a:p>
          <a:p>
            <a:pPr>
              <a:lnSpc>
                <a:spcPct val="120000"/>
              </a:lnSpc>
            </a:pPr>
            <a:r>
              <a:rPr lang="en-NZ" sz="2400" dirty="0">
                <a:latin typeface="Calibri" panose="020F0502020204030204" pitchFamily="34" charset="0"/>
                <a:ea typeface="Times New Roman" panose="02020603050405020304" pitchFamily="18" charset="0"/>
              </a:rPr>
              <a:t>	C</a:t>
            </a:r>
            <a:r>
              <a:rPr lang="en-NZ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# and </a:t>
            </a:r>
            <a:r>
              <a:rPr lang="en-NZ" sz="2400" dirty="0" err="1">
                <a:latin typeface="Calibri" panose="020F0502020204030204" pitchFamily="34" charset="0"/>
                <a:ea typeface="Times New Roman" panose="02020603050405020304" pitchFamily="18" charset="0"/>
              </a:rPr>
              <a:t>X</a:t>
            </a:r>
            <a:r>
              <a:rPr lang="en-NZ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aml</a:t>
            </a:r>
            <a:r>
              <a:rPr lang="en-NZ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with Microsoft visual studio</a:t>
            </a:r>
          </a:p>
          <a:p>
            <a:pPr>
              <a:lnSpc>
                <a:spcPct val="120000"/>
              </a:lnSpc>
            </a:pPr>
            <a:r>
              <a:rPr lang="en-NZ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SQLite Database </a:t>
            </a:r>
            <a:endParaRPr lang="en-NZ" sz="2400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NZ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laptop computer</a:t>
            </a:r>
          </a:p>
          <a:p>
            <a:pPr>
              <a:lnSpc>
                <a:spcPct val="120000"/>
              </a:lnSpc>
            </a:pPr>
            <a:endParaRPr lang="en-GB" sz="2400" b="1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706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1427923-709A-6A7A-A5F9-8BB10A461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09724FE-8EF5-CB7A-89D5-B0DAB2B77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F91F61-AD10-51D4-19DC-295AD1A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6" name="My Movie 2">
            <a:hlinkClick r:id="" action="ppaction://media"/>
            <a:extLst>
              <a:ext uri="{FF2B5EF4-FFF2-40B4-BE49-F238E27FC236}">
                <a16:creationId xmlns:a16="http://schemas.microsoft.com/office/drawing/2014/main" id="{C28A04DC-F2DD-2AE8-9575-B7C760D3C7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87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A7F14-F145-E1E3-B215-10185EC68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2064"/>
            <a:ext cx="10213848" cy="1014984"/>
          </a:xfrm>
        </p:spPr>
        <p:txBody>
          <a:bodyPr/>
          <a:lstStyle/>
          <a:p>
            <a:pPr algn="l"/>
            <a:r>
              <a:rPr lang="en-NZ" dirty="0"/>
              <a:t>Objective &amp; Scope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E789C49-671D-9B46-0A75-51229E366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5</a:t>
            </a:fld>
            <a:endParaRPr 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9C6880-136E-D093-88CA-7808398E7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43D58C-3D48-70DC-19F3-5067564BB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384C55-5D47-4B56-8F69-E50C63E9A46D}"/>
              </a:ext>
            </a:extLst>
          </p:cNvPr>
          <p:cNvSpPr txBox="1"/>
          <p:nvPr/>
        </p:nvSpPr>
        <p:spPr>
          <a:xfrm>
            <a:off x="838200" y="1712259"/>
            <a:ext cx="10431025" cy="1281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</a:t>
            </a:r>
            <a:endParaRPr lang="en-NZ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NZ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</a:t>
            </a:r>
            <a:endParaRPr lang="en-NZ" sz="24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GB" sz="2400" b="1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778A18-DC55-3055-54EF-A0A5810C6EA1}"/>
              </a:ext>
            </a:extLst>
          </p:cNvPr>
          <p:cNvSpPr txBox="1"/>
          <p:nvPr/>
        </p:nvSpPr>
        <p:spPr>
          <a:xfrm>
            <a:off x="838200" y="1712259"/>
            <a:ext cx="10431025" cy="838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</a:t>
            </a:r>
            <a:endParaRPr lang="en-NZ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NZ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</a:t>
            </a:r>
            <a:endParaRPr lang="en-GB" sz="2400" b="1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5E4CDA0-342D-E707-8D93-98356E4B0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475224"/>
              </p:ext>
            </p:extLst>
          </p:nvPr>
        </p:nvGraphicFramePr>
        <p:xfrm>
          <a:off x="1881124" y="1882587"/>
          <a:ext cx="8128000" cy="451493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803941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52823496"/>
                    </a:ext>
                  </a:extLst>
                </a:gridCol>
              </a:tblGrid>
              <a:tr h="570259">
                <a:tc>
                  <a:txBody>
                    <a:bodyPr/>
                    <a:lstStyle/>
                    <a:p>
                      <a:pPr algn="ctr"/>
                      <a:r>
                        <a:rPr lang="en-GB" sz="2400" b="1" kern="1200" dirty="0">
                          <a:solidFill>
                            <a:schemeClr val="bg1"/>
                          </a:solidFill>
                          <a:effectLst/>
                        </a:rPr>
                        <a:t>Objective</a:t>
                      </a:r>
                      <a:endParaRPr lang="en-NZ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Scope</a:t>
                      </a:r>
                      <a:endParaRPr lang="en-NZ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127395"/>
                  </a:ext>
                </a:extLst>
              </a:tr>
              <a:tr h="420830">
                <a:tc>
                  <a:txBody>
                    <a:bodyPr/>
                    <a:lstStyle/>
                    <a:p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Improve service quality</a:t>
                      </a:r>
                      <a:endParaRPr lang="en-NZ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Pet adoption list - including profiles and details </a:t>
                      </a:r>
                      <a:endParaRPr lang="en-NZ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14390"/>
                  </a:ext>
                </a:extLst>
              </a:tr>
              <a:tr h="653563">
                <a:tc>
                  <a:txBody>
                    <a:bodyPr/>
                    <a:lstStyle/>
                    <a:p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Attract new users</a:t>
                      </a:r>
                      <a:endParaRPr lang="en-NZ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Missing and Sighting pet board</a:t>
                      </a:r>
                      <a:endParaRPr lang="en-NZ" sz="2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location page </a:t>
                      </a:r>
                      <a:endParaRPr lang="en-NZ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750297"/>
                  </a:ext>
                </a:extLst>
              </a:tr>
              <a:tr h="570259">
                <a:tc>
                  <a:txBody>
                    <a:bodyPr/>
                    <a:lstStyle/>
                    <a:p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Encourage animal adoption </a:t>
                      </a:r>
                      <a:endParaRPr lang="en-NZ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Donation page</a:t>
                      </a:r>
                      <a:endParaRPr lang="en-NZ" sz="2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NZ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91746"/>
                  </a:ext>
                </a:extLst>
              </a:tr>
              <a:tr h="570259">
                <a:tc>
                  <a:txBody>
                    <a:bodyPr/>
                    <a:lstStyle/>
                    <a:p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Support animal community </a:t>
                      </a:r>
                      <a:endParaRPr lang="en-NZ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filter features</a:t>
                      </a:r>
                      <a:endParaRPr lang="en-NZ" sz="2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NZ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27873"/>
                  </a:ext>
                </a:extLst>
              </a:tr>
              <a:tr h="570259">
                <a:tc>
                  <a:txBody>
                    <a:bodyPr/>
                    <a:lstStyle/>
                    <a:p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Increase donation </a:t>
                      </a:r>
                      <a:endParaRPr lang="en-NZ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Login and create account function</a:t>
                      </a:r>
                      <a:endParaRPr lang="en-NZ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954905"/>
                  </a:ext>
                </a:extLst>
              </a:tr>
              <a:tr h="570259">
                <a:tc>
                  <a:txBody>
                    <a:bodyPr/>
                    <a:lstStyle/>
                    <a:p>
                      <a:r>
                        <a:rPr lang="en-GB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Quick Animal Rescue Assistance</a:t>
                      </a:r>
                      <a:endParaRPr lang="en-NZ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2000" dirty="0"/>
                        <a:t>Being Map location 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9424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2269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A7F14-F145-E1E3-B215-10185EC68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2064"/>
            <a:ext cx="10213848" cy="1014984"/>
          </a:xfrm>
        </p:spPr>
        <p:txBody>
          <a:bodyPr/>
          <a:lstStyle/>
          <a:p>
            <a:pPr algn="l"/>
            <a:r>
              <a:rPr lang="en-NZ" dirty="0"/>
              <a:t>Methodology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E789C49-671D-9B46-0A75-51229E366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9C6880-136E-D093-88CA-7808398E7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43D58C-3D48-70DC-19F3-5067564BB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384C55-5D47-4B56-8F69-E50C63E9A46D}"/>
              </a:ext>
            </a:extLst>
          </p:cNvPr>
          <p:cNvSpPr txBox="1"/>
          <p:nvPr/>
        </p:nvSpPr>
        <p:spPr>
          <a:xfrm>
            <a:off x="838200" y="1712259"/>
            <a:ext cx="5508812" cy="3239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NZ" sz="2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Agile (</a:t>
            </a:r>
            <a:r>
              <a:rPr lang="en-GB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Feature driven development)</a:t>
            </a:r>
          </a:p>
          <a:p>
            <a:pPr>
              <a:lnSpc>
                <a:spcPct val="120000"/>
              </a:lnSpc>
            </a:pPr>
            <a:endParaRPr lang="en-GB" sz="2400" b="1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MS planner</a:t>
            </a:r>
          </a:p>
          <a:p>
            <a:pPr>
              <a:lnSpc>
                <a:spcPct val="120000"/>
              </a:lnSpc>
            </a:pP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 	- It’s </a:t>
            </a:r>
            <a:r>
              <a:rPr lang="en-NZ" kern="100" dirty="0">
                <a:effectLst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helpful tool for classifying tasks according 	to due dates and enabling easy progress 	monitoring inside individual plans.</a:t>
            </a:r>
          </a:p>
          <a:p>
            <a:pPr>
              <a:lnSpc>
                <a:spcPct val="120000"/>
              </a:lnSpc>
            </a:pPr>
            <a:r>
              <a:rPr lang="en-NZ" kern="100" dirty="0">
                <a:solidFill>
                  <a:srgbClr val="000000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	-  22 tasks</a:t>
            </a: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GB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</a:t>
            </a:r>
            <a:r>
              <a:rPr lang="en-GB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- Labels (Done , working on)</a:t>
            </a:r>
            <a:endParaRPr lang="en-GB" sz="24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EE4A80D-3074-ACDB-3559-126B72AD4E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9767" y="1712259"/>
            <a:ext cx="5220970" cy="3989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9775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A7F14-F145-E1E3-B215-10185EC68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2064"/>
            <a:ext cx="10213848" cy="1014984"/>
          </a:xfrm>
        </p:spPr>
        <p:txBody>
          <a:bodyPr/>
          <a:lstStyle/>
          <a:p>
            <a:pPr algn="l"/>
            <a:r>
              <a:rPr lang="en-NZ" dirty="0"/>
              <a:t>Challenges &amp; Issues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E789C49-671D-9B46-0A75-51229E366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9C6880-136E-D093-88CA-7808398E7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43D58C-3D48-70DC-19F3-5067564BB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9F3CAD58-0A62-2EF4-649D-131186CAA7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523552"/>
              </p:ext>
            </p:extLst>
          </p:nvPr>
        </p:nvGraphicFramePr>
        <p:xfrm>
          <a:off x="1881124" y="2709832"/>
          <a:ext cx="8128000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50159747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377895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NZ" sz="2400" dirty="0">
                          <a:solidFill>
                            <a:schemeClr val="tx1"/>
                          </a:solidFill>
                        </a:rPr>
                        <a:t>Challenges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 dirty="0">
                          <a:solidFill>
                            <a:schemeClr val="tx1"/>
                          </a:solidFill>
                        </a:rPr>
                        <a:t>Issues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2172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2000" dirty="0">
                          <a:solidFill>
                            <a:schemeClr val="tx1"/>
                          </a:solidFill>
                        </a:rPr>
                        <a:t>Lack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2000" dirty="0">
                          <a:solidFill>
                            <a:schemeClr val="tx1"/>
                          </a:solidFill>
                        </a:rPr>
                        <a:t>SQLite Database connection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621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2000" dirty="0">
                          <a:solidFill>
                            <a:schemeClr val="tx1"/>
                          </a:solidFill>
                        </a:rPr>
                        <a:t>Time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2000" dirty="0">
                          <a:solidFill>
                            <a:schemeClr val="tx1"/>
                          </a:solidFill>
                        </a:rPr>
                        <a:t>Lack of sample windows application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728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2000" dirty="0"/>
                        <a:t>Professional </a:t>
                      </a:r>
                      <a:r>
                        <a:rPr lang="en-NZ" sz="2000" dirty="0">
                          <a:solidFill>
                            <a:schemeClr val="tx1"/>
                          </a:solidFill>
                        </a:rPr>
                        <a:t>UI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2000" dirty="0">
                          <a:solidFill>
                            <a:schemeClr val="tx1"/>
                          </a:solidFill>
                        </a:rPr>
                        <a:t>Login validation problem in SQLite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984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Z" sz="20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2000" dirty="0">
                          <a:solidFill>
                            <a:schemeClr val="tx1"/>
                          </a:solidFill>
                        </a:rPr>
                        <a:t>Filter function by combo-box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77481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6445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3CD97-0940-0971-BD06-538B62855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NZ" dirty="0"/>
              <a:t>Achievements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800C38A-367B-BE9C-C50D-A740EF7EA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D36478D-E171-6E0A-83C4-2F05C4C78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737D4B-4D97-7887-EFAF-BE51E07B5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03E2A1-1739-0C60-2E51-2482A7902161}"/>
              </a:ext>
            </a:extLst>
          </p:cNvPr>
          <p:cNvSpPr txBox="1"/>
          <p:nvPr/>
        </p:nvSpPr>
        <p:spPr>
          <a:xfrm>
            <a:off x="838200" y="1712259"/>
            <a:ext cx="10431025" cy="3054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</a:t>
            </a:r>
            <a:endParaRPr lang="en-NZ" sz="24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NZ" sz="2400" b="1" dirty="0">
                <a:latin typeface="Calibri" panose="020F0502020204030204" pitchFamily="34" charset="0"/>
                <a:ea typeface="Times New Roman" panose="02020603050405020304" pitchFamily="18" charset="0"/>
              </a:rPr>
              <a:t>The adoption windows application with login function.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NZ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Full stack development experience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NZ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Improved ways to find information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NZ" sz="2400" b="1" dirty="0">
                <a:latin typeface="Calibri" panose="020F0502020204030204" pitchFamily="34" charset="0"/>
                <a:ea typeface="Times New Roman" panose="02020603050405020304" pitchFamily="18" charset="0"/>
              </a:rPr>
              <a:t>Learning UWP application and SQLite Database</a:t>
            </a:r>
          </a:p>
          <a:p>
            <a:pPr>
              <a:lnSpc>
                <a:spcPct val="120000"/>
              </a:lnSpc>
            </a:pPr>
            <a:endParaRPr lang="en-NZ" sz="2400" b="1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GB" sz="2400" b="1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094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{A8A02CC6-4D2C-4A38-8340-6D68B96C8703}tf11429527_win32</Template>
  <TotalTime>345</TotalTime>
  <Words>278</Words>
  <Application>Microsoft Office PowerPoint</Application>
  <PresentationFormat>와이드스크린</PresentationFormat>
  <Paragraphs>81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Karla</vt:lpstr>
      <vt:lpstr>Univers Condensed Light</vt:lpstr>
      <vt:lpstr>Office 테마</vt:lpstr>
      <vt:lpstr>Fluffy Paw The animal adoption App</vt:lpstr>
      <vt:lpstr>Abstract</vt:lpstr>
      <vt:lpstr>Introduction</vt:lpstr>
      <vt:lpstr>PowerPoint 프레젠테이션</vt:lpstr>
      <vt:lpstr>Objective &amp; Scope</vt:lpstr>
      <vt:lpstr>Methodology</vt:lpstr>
      <vt:lpstr>Challenges &amp; Issues</vt:lpstr>
      <vt:lpstr>Achievements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Fluffy Paw The animal adoption App</dc:title>
  <dc:creator>Jee Won/Elly Woo</dc:creator>
  <cp:lastModifiedBy>Jee Won/Elly Woo</cp:lastModifiedBy>
  <cp:revision>29</cp:revision>
  <dcterms:created xsi:type="dcterms:W3CDTF">2023-10-26T06:24:50Z</dcterms:created>
  <dcterms:modified xsi:type="dcterms:W3CDTF">2023-10-30T21:14:35Z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